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73" r:id="rId13"/>
    <p:sldId id="272" r:id="rId14"/>
    <p:sldId id="274" r:id="rId15"/>
    <p:sldId id="276" r:id="rId16"/>
    <p:sldId id="275" r:id="rId17"/>
    <p:sldId id="260" r:id="rId18"/>
    <p:sldId id="277" r:id="rId19"/>
    <p:sldId id="256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E2"/>
    <a:srgbClr val="FC9ACB"/>
    <a:srgbClr val="B2B2B2"/>
    <a:srgbClr val="F9F3EB"/>
    <a:srgbClr val="F6ECDE"/>
    <a:srgbClr val="F2E3CE"/>
    <a:srgbClr val="ECD7BA"/>
    <a:srgbClr val="D9D5B5"/>
    <a:srgbClr val="C7C7C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 autoAdjust="0"/>
    <p:restoredTop sz="95515" autoAdjust="0"/>
  </p:normalViewPr>
  <p:slideViewPr>
    <p:cSldViewPr>
      <p:cViewPr>
        <p:scale>
          <a:sx n="75" d="100"/>
          <a:sy n="75" d="100"/>
        </p:scale>
        <p:origin x="-1158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25/05/2015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25/05/2015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yril-weller.no-ip.org/cocosound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881402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mai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4283968" y="3068960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Aline : SOMMAIRE A METTRE A JOUR A LA FIN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le fonctionnement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55528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285764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155528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1543406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154340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154340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281483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961916" y="285764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953452" y="2857640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326490" y="2857640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205614" y="2857640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5052944" y="285764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099964" y="2747625"/>
            <a:ext cx="18727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549673" y="285122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63119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533125" y="279108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63426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63426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478639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478639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478639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478520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477972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477739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478410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478520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478410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477641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38978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musiques utilis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35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51836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004028"/>
            <a:ext cx="3477896" cy="17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280504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3287716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" y="1792561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-TegXMjhSrWQd2iys9bAvpuQnUbVHOIUpuqubo0NQSeni0yLfS-KTu4hgAOU0FBOJhWAYNotPcuVbUYckm8JYB1qQDHhpE5DLQWCPuhae_JqY87WTeNOR33IfPsay8v2cZVCP77xsEsuP5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0" y="4868975"/>
            <a:ext cx="7947196" cy="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54304" y="4561198"/>
            <a:ext cx="302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Après sélection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sans playlist :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0574" y="2977207"/>
            <a:ext cx="310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avec des playlists créées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 – Point Technique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https://lh6.googleusercontent.com/Nl9d10ScRErJLok97H_NHUQzzms1ctOIjgOjYffVVPvascbQrWJgkOOa5TDWyMKg49rJmt4Js7Li-lEyuPEO1YCgdDnVdOaTJkwBStBTxcNUu7Xh1paDhJYPDgedRj-NDNKS1UCAaQ64gP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18" y="1804270"/>
            <a:ext cx="5888511" cy="12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Suppression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0" y="3276817"/>
            <a:ext cx="348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Récupération des morceaux de la playlist :</a:t>
            </a:r>
            <a:endParaRPr lang="en-GB" sz="1400" dirty="0"/>
          </a:p>
        </p:txBody>
      </p:sp>
      <p:pic>
        <p:nvPicPr>
          <p:cNvPr id="1028" name="Picture 4" descr="https://lh4.googleusercontent.com/vNl9LJ4W95taByUMUGsLxWrvggCbk4qAtNGeQUGZRmWgGJeJei3NeRSirdbHjrwKPI8V-QQKn1UQvBQo2WplgzXDPELnyHbOb1SwGT2VUha5McBI15BXbmYTXmCz5-2xlkq6FWk3sIkDku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6" y="3584594"/>
            <a:ext cx="7083343" cy="9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27495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197712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65313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39131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47508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4012" y="3645024"/>
            <a:ext cx="3918024" cy="576064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908720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Bilan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31184" y="2780928"/>
            <a:ext cx="669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plateforme : avantages 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inconvénients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avec le cahier des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charges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4707416" y="2170566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THOMAS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Espace réservé du pied de page 6"/>
          <p:cNvSpPr txBox="1">
            <a:spLocks noChangeArrowheads="1"/>
          </p:cNvSpPr>
          <p:nvPr/>
        </p:nvSpPr>
        <p:spPr bwMode="auto">
          <a:xfrm>
            <a:off x="8676456" y="6525344"/>
            <a:ext cx="4447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ED7B3A-751A-46EA-B5A4-32AC8363CE73}" type="slidenum">
              <a:rPr lang="fr-FR" sz="1400" smtClean="0">
                <a:solidFill>
                  <a:srgbClr val="FF99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r>
              <a:rPr lang="fr-FR" sz="1400" dirty="0" smtClean="0">
                <a:solidFill>
                  <a:srgbClr val="FF9900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338042" y="112474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xxxxxx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124744"/>
            <a:ext cx="7042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</a:p>
          <a:p>
            <a:r>
              <a:rPr lang="fr-F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le diagramme de cas d’utilisation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  <a:endParaRPr lang="fr-FR" i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Affichage des musiques uploadées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d) Recherche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f) Affichage des données personnelles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 = </a:t>
            </a:r>
            <a:r>
              <a:rPr lang="fr-FR" b="1" dirty="0" smtClean="0">
                <a:solidFill>
                  <a:srgbClr val="FF0000"/>
                </a:solidFill>
              </a:rPr>
              <a:t>3 dernières parties du rapport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520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98043" y="744953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412776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412776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643016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64243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24789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385335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24337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633391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17666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3710308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24395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923234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627680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149080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149080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627680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484784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1961154"/>
            <a:ext cx="2826318" cy="1311955"/>
            <a:chOff x="2195736" y="1961154"/>
            <a:chExt cx="2826318" cy="13119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611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636" y="184482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177281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08518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378904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34888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177281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48478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47473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51432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48478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39040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diagramme de cas d’utilisation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0" y="1408968"/>
            <a:ext cx="8365016" cy="4324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page web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39155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20581" y="2905227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18006" y="3184820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47864" y="3446726"/>
            <a:ext cx="856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Genre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modélisation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23079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881</Words>
  <Application>Microsoft Office PowerPoint</Application>
  <PresentationFormat>Affichage à l'écran (4:3)</PresentationFormat>
  <Paragraphs>254</Paragraphs>
  <Slides>20</Slides>
  <Notes>2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Bilan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58</cp:revision>
  <dcterms:created xsi:type="dcterms:W3CDTF">2015-05-08T09:06:27Z</dcterms:created>
  <dcterms:modified xsi:type="dcterms:W3CDTF">2015-05-25T16:02:07Z</dcterms:modified>
</cp:coreProperties>
</file>